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D86FA-A868-4410-87DE-1552A9DEE1E8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A074D-0EBF-4A3D-918A-84BD58431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6BFD-EDE4-46F2-AAC8-95AECE06106E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936E2-485E-4C3B-A0AB-D78F6E5B7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6BFD-EDE4-46F2-AAC8-95AECE06106E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936E2-485E-4C3B-A0AB-D78F6E5B7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6BFD-EDE4-46F2-AAC8-95AECE06106E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936E2-485E-4C3B-A0AB-D78F6E5B7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6BFD-EDE4-46F2-AAC8-95AECE06106E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936E2-485E-4C3B-A0AB-D78F6E5B7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6BFD-EDE4-46F2-AAC8-95AECE06106E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936E2-485E-4C3B-A0AB-D78F6E5B7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6BFD-EDE4-46F2-AAC8-95AECE06106E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936E2-485E-4C3B-A0AB-D78F6E5B7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6BFD-EDE4-46F2-AAC8-95AECE06106E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936E2-485E-4C3B-A0AB-D78F6E5B7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6BFD-EDE4-46F2-AAC8-95AECE06106E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936E2-485E-4C3B-A0AB-D78F6E5B7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6BFD-EDE4-46F2-AAC8-95AECE06106E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936E2-485E-4C3B-A0AB-D78F6E5B7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6BFD-EDE4-46F2-AAC8-95AECE06106E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936E2-485E-4C3B-A0AB-D78F6E5B7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46BFD-EDE4-46F2-AAC8-95AECE06106E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936E2-485E-4C3B-A0AB-D78F6E5B7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46BFD-EDE4-46F2-AAC8-95AECE06106E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936E2-485E-4C3B-A0AB-D78F6E5B7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u="sng" smtClean="0">
                <a:latin typeface="Arial" charset="0"/>
                <a:cs typeface="Arial" charset="0"/>
              </a:rPr>
              <a:t>Final Project – Part 1: The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9144000" cy="56388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List a minimum of 50 things you use in a day</a:t>
            </a:r>
          </a:p>
          <a:p>
            <a:pPr lvl="2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Everything from the alarm clock that wakes you up to the plate your dinner was on</a:t>
            </a:r>
          </a:p>
          <a:p>
            <a:pPr lvl="2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More than 60 is considered Advanced (4)</a:t>
            </a:r>
          </a:p>
          <a:p>
            <a:pPr lvl="2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If you repeat, only count it once towards your 50</a:t>
            </a:r>
          </a:p>
          <a:p>
            <a:pPr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What is the primary natural resource that is used to make it?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lvl="2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This might take a little research for some items</a:t>
            </a:r>
          </a:p>
          <a:p>
            <a:pPr lvl="2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Make sure you are actually putting down a natural resources (wood and plastic are not natural resources)</a:t>
            </a:r>
          </a:p>
          <a:p>
            <a:pPr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How long do you use it until you replace or dispose of it (days, weeks, months, years)?</a:t>
            </a:r>
          </a:p>
          <a:p>
            <a:pPr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How can you Reduce, Reuse or Recycle it?</a:t>
            </a:r>
          </a:p>
          <a:p>
            <a:pPr lvl="2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Or is there a more environmentally friendly alternative?</a:t>
            </a:r>
            <a:endParaRPr lang="en-US" b="1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charset="0"/>
              <a:buNone/>
              <a:defRPr/>
            </a:pP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r>
              <a:rPr lang="en-US" b="1" u="sng" dirty="0" smtClean="0">
                <a:latin typeface="Arial" charset="0"/>
                <a:cs typeface="Arial" charset="0"/>
              </a:rPr>
              <a:t>Final Project – Part 2: Eco-Web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57150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You are the center of the web!!!</a:t>
            </a:r>
          </a:p>
          <a:p>
            <a:pPr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layer of web spreading out from you:</a:t>
            </a:r>
          </a:p>
          <a:p>
            <a:pPr lvl="1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Choose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 least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20 different things from your list.</a:t>
            </a:r>
          </a:p>
          <a:p>
            <a:pPr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layer of web spreading from list items:</a:t>
            </a:r>
          </a:p>
          <a:p>
            <a:pPr lvl="1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The natural resource each item comes from.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rd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layer of web spreading from natural resources:</a:t>
            </a:r>
          </a:p>
          <a:p>
            <a:pPr lvl="1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How long that item lasts before disposal/replaced.</a:t>
            </a:r>
          </a:p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layer of web spreading from time:</a:t>
            </a:r>
          </a:p>
          <a:p>
            <a:pPr lvl="1">
              <a:defRPr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HOW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you are going to be more environmentally friendly for each item.</a:t>
            </a:r>
          </a:p>
          <a:p>
            <a:pPr lvl="1">
              <a:buFont typeface="Arial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		***Make this layer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STAND OUT!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***</a:t>
            </a: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>
              <a:buFont typeface="Arial" charset="0"/>
              <a:buNone/>
              <a:defRPr/>
            </a:pP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4953000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n-US" sz="6000" b="1" u="sng" dirty="0" smtClean="0"/>
              <a:t>Model Personal Eco-Web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sz="3600" dirty="0"/>
          </a:p>
        </p:txBody>
      </p:sp>
      <p:sp>
        <p:nvSpPr>
          <p:cNvPr id="4" name="Oval 3"/>
          <p:cNvSpPr/>
          <p:nvPr/>
        </p:nvSpPr>
        <p:spPr>
          <a:xfrm>
            <a:off x="228600" y="5257800"/>
            <a:ext cx="14478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000" b="1" dirty="0"/>
              <a:t>YOU!</a:t>
            </a:r>
          </a:p>
        </p:txBody>
      </p:sp>
      <p:sp>
        <p:nvSpPr>
          <p:cNvPr id="5" name="Oval 4"/>
          <p:cNvSpPr/>
          <p:nvPr/>
        </p:nvSpPr>
        <p:spPr>
          <a:xfrm>
            <a:off x="1066800" y="2971800"/>
            <a:ext cx="1295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/>
              <a:t>Item</a:t>
            </a:r>
          </a:p>
        </p:txBody>
      </p:sp>
      <p:sp>
        <p:nvSpPr>
          <p:cNvPr id="6" name="Oval 5"/>
          <p:cNvSpPr/>
          <p:nvPr/>
        </p:nvSpPr>
        <p:spPr>
          <a:xfrm>
            <a:off x="2971800" y="3276600"/>
            <a:ext cx="22098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/>
              <a:t>Natural Resource</a:t>
            </a:r>
          </a:p>
        </p:txBody>
      </p:sp>
      <p:sp>
        <p:nvSpPr>
          <p:cNvPr id="7" name="Oval 6"/>
          <p:cNvSpPr/>
          <p:nvPr/>
        </p:nvSpPr>
        <p:spPr>
          <a:xfrm>
            <a:off x="7010400" y="0"/>
            <a:ext cx="2133600" cy="32004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u="sng" dirty="0">
                <a:solidFill>
                  <a:srgbClr val="FFFF00"/>
                </a:solidFill>
              </a:rPr>
              <a:t>HOW</a:t>
            </a:r>
            <a:r>
              <a:rPr lang="en-US" sz="2400" b="1" dirty="0"/>
              <a:t>  to reduce, reuse, recycle, or change what you use.</a:t>
            </a:r>
          </a:p>
        </p:txBody>
      </p:sp>
      <p:sp>
        <p:nvSpPr>
          <p:cNvPr id="8" name="Oval 7"/>
          <p:cNvSpPr/>
          <p:nvPr/>
        </p:nvSpPr>
        <p:spPr>
          <a:xfrm>
            <a:off x="3886200" y="1524000"/>
            <a:ext cx="22098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/>
              <a:t>Time before disposal</a:t>
            </a:r>
          </a:p>
        </p:txBody>
      </p:sp>
      <p:cxnSp>
        <p:nvCxnSpPr>
          <p:cNvPr id="10" name="Straight Arrow Connector 9"/>
          <p:cNvCxnSpPr>
            <a:stCxn id="4" idx="7"/>
            <a:endCxn id="5" idx="3"/>
          </p:cNvCxnSpPr>
          <p:nvPr/>
        </p:nvCxnSpPr>
        <p:spPr>
          <a:xfrm rot="16200000" flipV="1">
            <a:off x="469107" y="4475956"/>
            <a:ext cx="1782762" cy="2063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6"/>
          </p:cNvCxnSpPr>
          <p:nvPr/>
        </p:nvCxnSpPr>
        <p:spPr>
          <a:xfrm>
            <a:off x="2362200" y="3390900"/>
            <a:ext cx="914400" cy="114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8" idx="4"/>
          </p:cNvCxnSpPr>
          <p:nvPr/>
        </p:nvCxnSpPr>
        <p:spPr>
          <a:xfrm rot="5400000" flipH="1" flipV="1">
            <a:off x="4629150" y="2990850"/>
            <a:ext cx="381000" cy="342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7" idx="2"/>
          </p:cNvCxnSpPr>
          <p:nvPr/>
        </p:nvCxnSpPr>
        <p:spPr>
          <a:xfrm flipV="1">
            <a:off x="6019800" y="1600200"/>
            <a:ext cx="9906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204" name="TextBox 19"/>
          <p:cNvSpPr txBox="1">
            <a:spLocks noChangeArrowheads="1"/>
          </p:cNvSpPr>
          <p:nvPr/>
        </p:nvSpPr>
        <p:spPr bwMode="auto">
          <a:xfrm>
            <a:off x="533400" y="4795838"/>
            <a:ext cx="914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Start</a:t>
            </a:r>
          </a:p>
        </p:txBody>
      </p:sp>
      <p:sp>
        <p:nvSpPr>
          <p:cNvPr id="8205" name="TextBox 20"/>
          <p:cNvSpPr txBox="1">
            <a:spLocks noChangeArrowheads="1"/>
          </p:cNvSpPr>
          <p:nvPr/>
        </p:nvSpPr>
        <p:spPr bwMode="auto">
          <a:xfrm>
            <a:off x="1066800" y="2514600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Layer 1</a:t>
            </a:r>
          </a:p>
        </p:txBody>
      </p:sp>
      <p:sp>
        <p:nvSpPr>
          <p:cNvPr id="8206" name="TextBox 21"/>
          <p:cNvSpPr txBox="1">
            <a:spLocks noChangeArrowheads="1"/>
          </p:cNvSpPr>
          <p:nvPr/>
        </p:nvSpPr>
        <p:spPr bwMode="auto">
          <a:xfrm>
            <a:off x="3505200" y="4724400"/>
            <a:ext cx="137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Layer 2</a:t>
            </a:r>
          </a:p>
        </p:txBody>
      </p:sp>
      <p:sp>
        <p:nvSpPr>
          <p:cNvPr id="8207" name="TextBox 22"/>
          <p:cNvSpPr txBox="1">
            <a:spLocks noChangeArrowheads="1"/>
          </p:cNvSpPr>
          <p:nvPr/>
        </p:nvSpPr>
        <p:spPr bwMode="auto">
          <a:xfrm>
            <a:off x="4343400" y="1066800"/>
            <a:ext cx="1447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Layer 3</a:t>
            </a:r>
          </a:p>
        </p:txBody>
      </p:sp>
      <p:sp>
        <p:nvSpPr>
          <p:cNvPr id="8208" name="TextBox 23"/>
          <p:cNvSpPr txBox="1">
            <a:spLocks noChangeArrowheads="1"/>
          </p:cNvSpPr>
          <p:nvPr/>
        </p:nvSpPr>
        <p:spPr bwMode="auto">
          <a:xfrm>
            <a:off x="7467600" y="3124200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Layer 4</a:t>
            </a:r>
          </a:p>
        </p:txBody>
      </p:sp>
      <p:pic>
        <p:nvPicPr>
          <p:cNvPr id="820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581400"/>
            <a:ext cx="373221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Oval 27"/>
          <p:cNvSpPr/>
          <p:nvPr/>
        </p:nvSpPr>
        <p:spPr>
          <a:xfrm rot="-660000">
            <a:off x="6629400" y="4830763"/>
            <a:ext cx="2417763" cy="352425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152400"/>
            <a:ext cx="9296400" cy="75713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You have OPTIONS!!!</a:t>
            </a:r>
            <a:endParaRPr lang="en-US" sz="4400" u="sng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3200" i="1" dirty="0">
                <a:solidFill>
                  <a:srgbClr val="002060"/>
                </a:solidFill>
                <a:latin typeface="Comic Sans MS" pitchFamily="66" charset="0"/>
              </a:rPr>
              <a:t>How would you like to display this information?</a:t>
            </a:r>
          </a:p>
          <a:p>
            <a:pPr>
              <a:defRPr/>
            </a:pPr>
            <a:r>
              <a:rPr lang="en-US" sz="3200" dirty="0">
                <a:latin typeface="Comic Sans MS" pitchFamily="66" charset="0"/>
              </a:rPr>
              <a:t>	</a:t>
            </a:r>
          </a:p>
          <a:p>
            <a:pPr>
              <a:defRPr/>
            </a:pPr>
            <a:r>
              <a:rPr lang="en-US" sz="2600" dirty="0">
                <a:latin typeface="Comic Sans MS" pitchFamily="66" charset="0"/>
              </a:rPr>
              <a:t>  - Most people </a:t>
            </a:r>
            <a:r>
              <a:rPr lang="en-US" sz="2600" dirty="0" smtClean="0">
                <a:latin typeface="Comic Sans MS" pitchFamily="66" charset="0"/>
              </a:rPr>
              <a:t>have made</a:t>
            </a:r>
            <a:r>
              <a:rPr lang="en-US" sz="2600" dirty="0" smtClean="0">
                <a:latin typeface="Comic Sans MS" pitchFamily="66" charset="0"/>
              </a:rPr>
              <a:t> </a:t>
            </a:r>
            <a:r>
              <a:rPr lang="en-US" sz="2600" dirty="0">
                <a:latin typeface="Comic Sans MS" pitchFamily="66" charset="0"/>
              </a:rPr>
              <a:t>their eco-web on a </a:t>
            </a:r>
            <a:r>
              <a:rPr lang="en-US" sz="2600" dirty="0" smtClean="0">
                <a:latin typeface="Comic Sans MS" pitchFamily="66" charset="0"/>
              </a:rPr>
              <a:t>poster…but let’s try to be a little more environmentally friendly!</a:t>
            </a:r>
            <a:endParaRPr lang="en-US" sz="2600" dirty="0">
              <a:latin typeface="Comic Sans MS" pitchFamily="66" charset="0"/>
            </a:endParaRPr>
          </a:p>
          <a:p>
            <a:pPr>
              <a:defRPr/>
            </a:pPr>
            <a:endParaRPr lang="en-US" sz="2600" dirty="0">
              <a:latin typeface="Comic Sans MS" pitchFamily="66" charset="0"/>
            </a:endParaRPr>
          </a:p>
          <a:p>
            <a:pPr>
              <a:defRPr/>
            </a:pPr>
            <a:r>
              <a:rPr lang="en-US" sz="2600" dirty="0">
                <a:latin typeface="Comic Sans MS" pitchFamily="66" charset="0"/>
              </a:rPr>
              <a:t>  - You could make your eco-web online at </a:t>
            </a:r>
            <a:r>
              <a:rPr lang="en-US" sz="2600" dirty="0" smtClean="0">
                <a:latin typeface="Comic Sans MS" pitchFamily="66" charset="0"/>
              </a:rPr>
              <a:t>mindmeister.com </a:t>
            </a:r>
            <a:r>
              <a:rPr lang="en-US" sz="2600" dirty="0">
                <a:latin typeface="Comic Sans MS" pitchFamily="66" charset="0"/>
              </a:rPr>
              <a:t>or a similar website.</a:t>
            </a:r>
          </a:p>
          <a:p>
            <a:pPr>
              <a:defRPr/>
            </a:pPr>
            <a:endParaRPr lang="en-US" sz="2600" dirty="0">
              <a:latin typeface="Comic Sans MS" pitchFamily="66" charset="0"/>
            </a:endParaRPr>
          </a:p>
          <a:p>
            <a:pPr>
              <a:defRPr/>
            </a:pPr>
            <a:r>
              <a:rPr lang="en-US" sz="2600" dirty="0">
                <a:latin typeface="Comic Sans MS" pitchFamily="66" charset="0"/>
              </a:rPr>
              <a:t>  - You could also make it in a program like Inspiration.</a:t>
            </a:r>
          </a:p>
          <a:p>
            <a:pPr>
              <a:defRPr/>
            </a:pPr>
            <a:endParaRPr lang="en-US" sz="2600" dirty="0">
              <a:latin typeface="Comic Sans MS" pitchFamily="66" charset="0"/>
            </a:endParaRPr>
          </a:p>
          <a:p>
            <a:pPr>
              <a:defRPr/>
            </a:pPr>
            <a:r>
              <a:rPr lang="en-US" sz="2600" dirty="0">
                <a:latin typeface="Comic Sans MS" pitchFamily="66" charset="0"/>
              </a:rPr>
              <a:t>  - Do you have another idea how you can display the same information in a different way</a:t>
            </a:r>
            <a:r>
              <a:rPr lang="en-US" sz="2600" dirty="0" smtClean="0">
                <a:latin typeface="Comic Sans MS" pitchFamily="66" charset="0"/>
              </a:rPr>
              <a:t>?</a:t>
            </a:r>
          </a:p>
          <a:p>
            <a:pPr>
              <a:defRPr/>
            </a:pPr>
            <a:endParaRPr lang="en-US" sz="2600" dirty="0">
              <a:latin typeface="Comic Sans MS" pitchFamily="66" charset="0"/>
            </a:endParaRPr>
          </a:p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**Please fill out the Part 2 Plan slip and check in with teacher for plan approval.**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latin typeface="Arial" charset="0"/>
                <a:cs typeface="Arial" charset="0"/>
              </a:rPr>
              <a:t>Final Project – Part 3: Gallery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943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class, we will be displaying our Eco-Webs (digital, paper-form or other) around the classroom in a Gallery-type format.  </a:t>
            </a:r>
          </a:p>
          <a:p>
            <a:r>
              <a:rPr lang="en-US" dirty="0" smtClean="0"/>
              <a:t>Since you will not be here for this part of the project, please have a few other people view your Eco-Web and give you suggestions for how you could improve your “Reduce, Reuse, Recycle” ideas.</a:t>
            </a:r>
          </a:p>
          <a:p>
            <a:r>
              <a:rPr lang="en-US" dirty="0" smtClean="0"/>
              <a:t>After you have reviewed these ideas, fill out the Personal Action Plan.  This completes your project!</a:t>
            </a:r>
          </a:p>
          <a:p>
            <a:r>
              <a:rPr lang="en-US" dirty="0" smtClean="0"/>
              <a:t>You will turn in these things: The List, Eco-Web, Gallery Comment Sheet(s), and Personal Action Plan.</a:t>
            </a:r>
          </a:p>
          <a:p>
            <a:r>
              <a:rPr lang="en-US" dirty="0" smtClean="0"/>
              <a:t>Check out the following final project </a:t>
            </a:r>
            <a:r>
              <a:rPr lang="en-US" smtClean="0"/>
              <a:t>scoring rubric.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Project Scoring Rubric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2286000"/>
          <a:ext cx="8610597" cy="2667001"/>
        </p:xfrm>
        <a:graphic>
          <a:graphicData uri="http://schemas.openxmlformats.org/drawingml/2006/table">
            <a:tbl>
              <a:tblPr/>
              <a:tblGrid>
                <a:gridCol w="1367406"/>
                <a:gridCol w="2220344"/>
                <a:gridCol w="1218480"/>
                <a:gridCol w="1286174"/>
                <a:gridCol w="1299713"/>
                <a:gridCol w="1218480"/>
              </a:tblGrid>
              <a:tr h="24063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Eco-Web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Expectation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4 – Advanced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3 – Proficient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2 – Developing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1 - Beginning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23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Part 1: The List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Lists at least 50 items, natural resources, estimates time of use, and how the item could be reduced, reused, or recycled.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More than 60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60-50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49-40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Less than 40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23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Part 2: Eco-Web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Lists at least 20 items, natural resources, time of use, and details HOW they will reduce, reuse or recycle each item.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More than 25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25-20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19-15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Less than 15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7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Part 3: Personal Action Plan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Description of changes that will be made in one’s own life.  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Describes changes in great detail.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Describes changes in detail.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Describes a few changes.</a:t>
                      </a:r>
                      <a:endParaRPr lang="en-US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Lists a few changes.</a:t>
                      </a:r>
                      <a:endParaRPr lang="en-US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525" marR="5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529</Words>
  <Application>Microsoft Office PowerPoint</Application>
  <PresentationFormat>On-screen Show (4:3)</PresentationFormat>
  <Paragraphs>84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Final Project – Part 1: The List</vt:lpstr>
      <vt:lpstr>Final Project – Part 2: Eco-Web</vt:lpstr>
      <vt:lpstr>Model Personal Eco-Web </vt:lpstr>
      <vt:lpstr>Slide 4</vt:lpstr>
      <vt:lpstr>Final Project – Part 3: Gallery</vt:lpstr>
      <vt:lpstr>Final Project Scoring Rubric</vt:lpstr>
    </vt:vector>
  </TitlesOfParts>
  <Company>QCSD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Project – Part 1: The List</dc:title>
  <dc:creator>User</dc:creator>
  <cp:lastModifiedBy>User</cp:lastModifiedBy>
  <cp:revision>3</cp:revision>
  <dcterms:created xsi:type="dcterms:W3CDTF">2010-01-17T23:47:12Z</dcterms:created>
  <dcterms:modified xsi:type="dcterms:W3CDTF">2010-06-07T19:34:22Z</dcterms:modified>
</cp:coreProperties>
</file>